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37"/>
  </p:notesMasterIdLst>
  <p:sldIdLst>
    <p:sldId id="294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27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8A"/>
    <a:srgbClr val="FAB63D"/>
    <a:srgbClr val="E76323"/>
    <a:srgbClr val="15AED1"/>
    <a:srgbClr val="42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6374" autoAdjust="0"/>
  </p:normalViewPr>
  <p:slideViewPr>
    <p:cSldViewPr snapToGrid="0">
      <p:cViewPr varScale="1">
        <p:scale>
          <a:sx n="107" d="100"/>
          <a:sy n="107" d="100"/>
        </p:scale>
        <p:origin x="7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98A6C-DF29-420F-B0E6-AA7552CCB7F2}" type="datetimeFigureOut">
              <a:rPr lang="pt-BR" smtClean="0"/>
              <a:t>03/05/2022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BACC-32D7-4695-8790-260E1C350A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400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79D5D-A8CD-49B2-8BFF-67718239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7156FD-F487-495B-A5C3-68045BE5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7C4FE6-9E53-49E9-85E6-B5066BDC34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812082-D991-4C11-81BE-6714C045FF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438124-36A1-4911-9C0D-BC5724BA2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C86D0A-1BF2-428A-8E4F-BE388FB49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162B7A-E477-40E0-96C1-EB4B0829C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097567-1D36-41F1-800D-0FC3CE072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224B3D-2038-40AD-9F50-CF391D786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3E55CA-4DE2-4853-B76D-E33EA5861B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B034051-E3FC-40C2-821B-B5C2589D7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572CA-95DA-4A66-A46A-099FFA53C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70AF79-B607-4629-873B-BCC41420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76A966-0AAC-40DB-8C6B-4AC73253C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D94B1E-EE76-44B7-AE55-5F6873FAC9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179ADB-9C63-49A8-AE70-4535D1698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55151-65C3-47AA-9133-AFD62E82D7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291734-13DB-4B76-8E33-13C45878C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E7E2B4-E6D5-4E6C-BAB2-97F2AAB583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6F1ADE-51D3-4E57-B59B-778C7C2FB9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16A4AE-6841-4942-958A-726DDF59E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5A762-992E-4C93-A3FD-89221B389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A1A649-BD1C-4E17-98CE-249591CA6B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42DAF3-97E6-41B3-84E3-E731577874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7B744F-48F2-4DCC-8035-4030A870A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14E0954-EAF1-44F5-8AEE-8B852139D3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67F087-E41C-43EE-B15C-00F529844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A49F3C-9C2A-442D-943A-75BECA274B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532A61-9CB2-4F62-AE45-7F2C6A71DD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C8721F-6A09-4F7D-807C-75DAA64846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0E742F-B37D-4EE4-B6EC-8F3E53229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834DF-1353-4883-B5BE-9A256DD7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556AD1-6155-448E-84B4-E7ED415DF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3276AD-D772-4064-BF7B-A82E18CD2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086FF9-2AA2-4CB8-8ED4-BCFC9DF295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E72CB75-0C4E-4C80-9D71-72E2E42B5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0DC4D-8F75-4877-8DD9-78D88EE1B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172667-28A7-47CD-BBCB-28ECB9A2B6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2734B-BF7D-4D6D-ACB5-DCA63ACF6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1DEF9E-EB9C-45E5-9604-FE5A58F2E0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CFE5D432-6F55-49DD-B1CE-0DC8BA65E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254" y="541981"/>
            <a:ext cx="4402946" cy="558165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203766BB-DB47-4E7C-B6F0-1837ED8B70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1377" y="533400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15687480-EFD5-46A7-9C5C-E92F5C4326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1377" y="3495675"/>
            <a:ext cx="4402946" cy="261981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8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7CFCBE-1795-4814-9CA5-63EE788E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D17039-45F2-4D6B-8D3C-552551612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6B8D1D-023E-4BB3-AB42-36DF549DFD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155352-B7A7-496B-869A-209C2BECAE1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3A90EE-B149-49F5-8374-BD1A1224CE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A2D1F8F-5FF5-4106-BB02-2322D19AC2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4C7B34-CBF4-480B-AE8F-9B7E06DB7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87A2A3-3BEC-4A24-8E86-2BB82BCD1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C1C5D6-A0C2-40AB-B077-EE891EAE4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CDA43F-4291-430B-9158-05DF217E33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56689A-3A12-49E5-BC8B-1260655411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A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2D3A29-7C09-4954-89AB-ADB3DFF9ED64}"/>
              </a:ext>
            </a:extLst>
          </p:cNvPr>
          <p:cNvSpPr/>
          <p:nvPr userDrawn="1"/>
        </p:nvSpPr>
        <p:spPr>
          <a:xfrm>
            <a:off x="626253" y="533400"/>
            <a:ext cx="10975197" cy="5581650"/>
          </a:xfrm>
          <a:prstGeom prst="rect">
            <a:avLst/>
          </a:prstGeom>
          <a:solidFill>
            <a:srgbClr val="FAB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F237E-0123-4DCA-B614-FD7509CCC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435BA-1C8E-4991-9A46-B09DA3E87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9FB71A-5B5B-4896-A797-E2C1B9962D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F02F2-01FA-47A9-89EE-974314679D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  <p:sp>
        <p:nvSpPr>
          <p:cNvPr id="12" name="Espaço Reservado para Mídia 11">
            <a:extLst>
              <a:ext uri="{FF2B5EF4-FFF2-40B4-BE49-F238E27FC236}">
                <a16:creationId xmlns:a16="http://schemas.microsoft.com/office/drawing/2014/main" id="{9264AF54-7250-45CA-98B5-D4F1EFCFF891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5475" y="533400"/>
            <a:ext cx="10975975" cy="55816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25472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CD220F-6851-4DD1-A105-F8210E32EF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Senac">
            <a:extLst>
              <a:ext uri="{FF2B5EF4-FFF2-40B4-BE49-F238E27FC236}">
                <a16:creationId xmlns:a16="http://schemas.microsoft.com/office/drawing/2014/main" id="{A34904F6-0A25-48AC-8173-1609238D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71" y="2361393"/>
            <a:ext cx="2101858" cy="1373214"/>
          </a:xfrm>
          <a:prstGeom prst="rect">
            <a:avLst/>
          </a:prstGeom>
        </p:spPr>
      </p:pic>
      <p:pic>
        <p:nvPicPr>
          <p:cNvPr id="5" name="Imagem 4" descr="Siga o Senac em Minas nas Redes Sociais:&#10;&#10;Facebook&#10;Instagram&#10;Tik Tok&#10;Twitter&#10;LinkedIn&#10;YouTube">
            <a:extLst>
              <a:ext uri="{FF2B5EF4-FFF2-40B4-BE49-F238E27FC236}">
                <a16:creationId xmlns:a16="http://schemas.microsoft.com/office/drawing/2014/main" id="{3F36380C-B260-4FCB-A0EB-A5813AF78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44" y="4250434"/>
            <a:ext cx="3948113" cy="12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5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3B33B6-BAFD-4E06-8AEA-88ED8BB418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6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46554-9801-4155-8EF3-860B1D5E3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1DDD21-4FDB-4B26-8E17-EDBD4822B0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F1B308-AF0E-4B41-A733-CF0C0837CF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9AD97B-48C1-43F2-8E9E-5D6C790B0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67863B-65C3-406B-AE15-26DEF34FE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6" b="644"/>
          <a:stretch/>
        </p:blipFill>
        <p:spPr>
          <a:xfrm>
            <a:off x="0" y="6622742"/>
            <a:ext cx="12192000" cy="235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866C6-49C9-4494-B432-818F2DAD37A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9" y="6614161"/>
            <a:ext cx="1195187" cy="2879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5A3B87-E033-4DCA-B5D6-B8E3AC6C92B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3" y="6573126"/>
            <a:ext cx="4883540" cy="3344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7088810-F2BB-47CB-850B-403EEF8AB4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79" y="6594167"/>
            <a:ext cx="806605" cy="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4" r:id="rId12"/>
    <p:sldLayoutId id="2147483652" r:id="rId13"/>
    <p:sldLayoutId id="2147483653" r:id="rId14"/>
    <p:sldLayoutId id="2147483654" r:id="rId15"/>
    <p:sldLayoutId id="2147483656" r:id="rId16"/>
    <p:sldLayoutId id="2147483660" r:id="rId17"/>
    <p:sldLayoutId id="2147483661" r:id="rId18"/>
    <p:sldLayoutId id="2147483657" r:id="rId19"/>
    <p:sldLayoutId id="2147483658" r:id="rId20"/>
    <p:sldLayoutId id="2147483659" r:id="rId21"/>
    <p:sldLayoutId id="2147483662" r:id="rId22"/>
    <p:sldLayoutId id="2147483663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555198-998A-492B-B2AC-49875499D5F6}"/>
              </a:ext>
            </a:extLst>
          </p:cNvPr>
          <p:cNvSpPr txBox="1"/>
          <p:nvPr/>
        </p:nvSpPr>
        <p:spPr>
          <a:xfrm>
            <a:off x="811444" y="3328186"/>
            <a:ext cx="3237274" cy="1122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/>
              <a:t>FIREWALL CISCO ASA 5505</a:t>
            </a:r>
          </a:p>
        </p:txBody>
      </p:sp>
    </p:spTree>
    <p:extLst>
      <p:ext uri="{BB962C8B-B14F-4D97-AF65-F5344CB8AC3E}">
        <p14:creationId xmlns:p14="http://schemas.microsoft.com/office/powerpoint/2010/main" val="245916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C764EDF-5BE2-4C0F-9191-95BCF222E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447"/>
            <a:ext cx="6096000" cy="66025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06B3C4C-6400-4A77-B1F2-13B812EEF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3447"/>
            <a:ext cx="6096000" cy="660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6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834B13B-35FF-42E6-9F27-83E9B364B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1595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7DC7CB4-3987-4B25-91D9-4C9626188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5999" cy="66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1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0F274F2-03F9-422A-BF3C-5819F12C3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3388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8ABD24B-2402-4F8F-A1DB-538E00A88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6000" cy="66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3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02E19E5-8CBA-4907-BECA-CE5ABAD23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3388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68F7087-262C-4F2F-939A-60B70A98C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6000" cy="66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2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DE56CC4-DBAD-4760-AEA2-5C8130C6A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096000" cy="6642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7CA050E-64CD-43A8-A287-A0A260985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0"/>
            <a:ext cx="6096000" cy="664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2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0D3BD4-346C-4C40-8B73-E2C28B83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2491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A89C62-E2DE-42CD-9064-8EFF523EF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6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1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3AB3D51-D9DC-4A7F-8BDD-DAD18113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2491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318DB75-D299-4C56-A96B-94357A819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-1"/>
            <a:ext cx="6095999" cy="662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6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A9CD3D8-4205-43F6-AC02-C19DD70E6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293" y="0"/>
            <a:ext cx="6275293" cy="663388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5CFB500-0E45-4437-96BC-F00283BCB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63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4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DC777E3-F7A3-43F7-81E8-02A5DDD6E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5181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6B42090-C770-4EAC-8816-B3A3BA77E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-1"/>
            <a:ext cx="6096001" cy="665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6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F9E5566-6DDC-4126-87A2-4DE637697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0698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DD0535-196A-4ED4-B6BC-1CB20C5E8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60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6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0B184F3-B2B1-4F24-9A90-443DC5DFC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3388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ED1327D-F2BC-4BB1-A289-73876486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-1"/>
            <a:ext cx="6095999" cy="66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2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907B646-87EE-4DB4-BAD2-51CCC3C2E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3388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2C51EC7-0DDD-4A0F-A034-804429170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6000" cy="66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8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6B78732-BBAF-4E25-A4E7-4B21F6AD2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1595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EAF4186-62C8-4169-8DBA-F6D19C54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0"/>
            <a:ext cx="6096000" cy="66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6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8F598D3-4944-4F1E-8E3B-E5BCCA443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2491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3E7E7C7-E67D-4778-A996-2DB709B25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6000" cy="662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3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1975A19-C5D9-4DCA-A086-0716E92F4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59802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A45D03D-3DF0-48C9-99C4-AC8B54EE1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5999" cy="659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FC09220-4DBB-4167-8367-F03602524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5" y="0"/>
            <a:ext cx="6069106" cy="662491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7A86FB2-6371-40E6-9E94-256DFA052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69105" cy="66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FA34313-04B5-40A0-B956-D5FA02DCB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2491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093EC34-D74D-4A85-90B2-2A78B9EEC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5999" cy="66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3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F581C6B-D6F8-43CE-8A91-2E1FEE179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59802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DEDFB52-A604-4826-92E3-D29D12E40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5999" cy="65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6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3F20993-4EA7-4FD1-9856-D26444344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0698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8F8D00F-EC57-4404-A34E-83F56BAB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5999" cy="66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8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65EB0B2-F6BF-4F82-B39C-2429016C0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6096000" cy="6642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2AD67FE-5B68-4322-85B5-22324ADB1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5999" cy="664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3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71465DD-2993-403B-B874-35ADD0FB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3388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5D468A6-6E25-418F-AE92-94CFA959D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5999" cy="663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3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F502E1E-4A9E-41BF-B5AE-3DD6A4A73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096000" cy="661595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857DC87-A4AC-4E73-9FC3-B42279FF4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6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3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9D02341-BC0A-4A48-807B-3731B8E33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096000" cy="661595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DD2F3E5-470B-4C7A-AE53-9045A418F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5999" cy="66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30080D0-070B-466A-BD8F-D6910DBF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58009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457DB6A-2E6B-4603-967D-C7BA533E5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412"/>
            <a:ext cx="6096000" cy="655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7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17C915C-1C23-45A5-A75F-A3E7A07A8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0698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B52E5F4-1301-4D78-8D17-6A2956BFA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60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8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B209C02-1410-4EE8-AD44-688C2D3C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42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56D057D-A648-4BF2-BB9A-09CF8DB88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-1"/>
            <a:ext cx="6095999" cy="664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2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B52BE19-181E-4733-A916-DE8E34EF5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6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4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75DA361-7E8D-4C05-94D6-CC3FC5433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0698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9B90B39-8845-4DB0-A1B9-E5F08F5D0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6000" cy="66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9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BFC5F63-DC0D-41EF-BF8F-A7904536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42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95E567D-BF8E-461C-9535-A13AF8ECB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-1"/>
            <a:ext cx="6095999" cy="664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7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802A5AC-63C4-4FF1-8D87-3F1394496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2491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FFDB395-AC59-47DD-9BEB-EF856ABE5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5999" cy="662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1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396B252-16D9-4E83-97DA-B7764E7C3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2491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237E898-C6D6-4EDD-AD4C-691090154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5999" cy="66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4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9266F28-9930-4A0E-A0DB-6766699F8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63388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5A1EA97-9E94-4783-B545-E6BEB4CBF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-1"/>
            <a:ext cx="6096001" cy="66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1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4DF4A71-1339-4B2E-AB94-03E52534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63388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E557253-6931-4082-ABBF-EF016D8F0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0"/>
            <a:ext cx="6096000" cy="663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780</TotalTime>
  <Words>4</Words>
  <Application>Microsoft Office PowerPoint</Application>
  <PresentationFormat>Widescreen</PresentationFormat>
  <Paragraphs>1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Ricardo de Sousa</dc:creator>
  <cp:lastModifiedBy>Roberto Claudio Gonçalves Pinto</cp:lastModifiedBy>
  <cp:revision>77</cp:revision>
  <dcterms:created xsi:type="dcterms:W3CDTF">2021-01-29T11:30:57Z</dcterms:created>
  <dcterms:modified xsi:type="dcterms:W3CDTF">2022-05-03T18:16:06Z</dcterms:modified>
</cp:coreProperties>
</file>